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9" d="100"/>
          <a:sy n="69" d="100"/>
        </p:scale>
        <p:origin x="52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7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02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9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4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7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8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7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8825-6445-4C77-A60F-60AE0324A3C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FE01-05B5-43B7-858F-84013179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9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hAY9R-_7a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#TBT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800" dirty="0" smtClean="0"/>
              <a:t>Africa &amp; Pre-Columbian Art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01fa166.netsolhost.com/rox/wp-content/uploads/2011/01/IMG_1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68" y="218732"/>
            <a:ext cx="4856915" cy="64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–Sahara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Nomadic in desert</a:t>
            </a:r>
          </a:p>
          <a:p>
            <a:r>
              <a:rPr lang="en-US" dirty="0" smtClean="0"/>
              <a:t>Farming in Savannah and rainforest</a:t>
            </a:r>
          </a:p>
          <a:p>
            <a:r>
              <a:rPr lang="en-US" dirty="0" smtClean="0"/>
              <a:t>Kingdoms of Guinea Coast and Nigeria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Craftsmanship</a:t>
            </a:r>
          </a:p>
          <a:p>
            <a:r>
              <a:rPr lang="en-US" dirty="0" smtClean="0"/>
              <a:t>Geometric Abstraction</a:t>
            </a:r>
          </a:p>
          <a:p>
            <a:r>
              <a:rPr lang="en-US" dirty="0" smtClean="0"/>
              <a:t>Religious orientation</a:t>
            </a:r>
          </a:p>
          <a:p>
            <a:endParaRPr lang="en-US" dirty="0"/>
          </a:p>
        </p:txBody>
      </p:sp>
      <p:pic>
        <p:nvPicPr>
          <p:cNvPr id="1026" name="Picture 2" descr="http://www.nationsonline.org/maps/af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11" y="1015608"/>
            <a:ext cx="4514215" cy="52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 figures- shrines</a:t>
            </a:r>
          </a:p>
          <a:p>
            <a:r>
              <a:rPr lang="en-US" dirty="0" smtClean="0"/>
              <a:t>Fetish figures- mystical powers</a:t>
            </a:r>
          </a:p>
          <a:p>
            <a:r>
              <a:rPr lang="en-US" dirty="0" smtClean="0"/>
              <a:t>Reliquary figures- guardians</a:t>
            </a:r>
          </a:p>
          <a:p>
            <a:endParaRPr lang="en-US" dirty="0"/>
          </a:p>
        </p:txBody>
      </p:sp>
      <p:pic>
        <p:nvPicPr>
          <p:cNvPr id="2050" name="Picture 2" descr="http://www.abenatribalart.com/sites/abena2012.drupal.corky.net/files/imagecache/biggger_item/61%203_4_2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61" y="3404329"/>
            <a:ext cx="2103235" cy="30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2.liveauctioneers.com/306/19559/6662948_1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92" y="3417971"/>
            <a:ext cx="1714811" cy="30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b/b3/Reliquary_Guardian_Figure,_probably_1800s,_Equatorial_Africa,_Gabon,_Kota_people,_wood,_metal_-_Cleveland_Museum_of_Art_-_DSC08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09" y="3404329"/>
            <a:ext cx="1695063" cy="30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pics.novica.com/pictures/5/p176058_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0" y="2044510"/>
            <a:ext cx="3891679" cy="38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homedit.com/wp-content/uploads/2010/11/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36" y="2044510"/>
            <a:ext cx="3891679" cy="38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-media-cache-ak0.pinimg.com/236x/8a/bb/2e/8abb2e220a2b606bc59e817678f12e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37" y="2058646"/>
            <a:ext cx="2070363" cy="38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 and other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3213367" cy="3599316"/>
          </a:xfrm>
        </p:spPr>
        <p:txBody>
          <a:bodyPr/>
          <a:lstStyle/>
          <a:p>
            <a:r>
              <a:rPr lang="en-US" dirty="0" smtClean="0"/>
              <a:t>Art for the rulers</a:t>
            </a:r>
          </a:p>
          <a:p>
            <a:r>
              <a:rPr lang="en-US" dirty="0" smtClean="0"/>
              <a:t>Decoration</a:t>
            </a:r>
            <a:endParaRPr lang="en-US" dirty="0"/>
          </a:p>
        </p:txBody>
      </p:sp>
      <p:pic>
        <p:nvPicPr>
          <p:cNvPr id="4098" name="Picture 2" descr="http://www.museumofafricanart.org/images/collections/BronzeSculpture/BronzeSculpture_HeadOfOlok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37" y="1834166"/>
            <a:ext cx="3213368" cy="47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esourcedat.com/upgrade/wp-content/uploads/2011/06/nok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04" y="2455368"/>
            <a:ext cx="46767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Y9R-_7a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084" y="586973"/>
            <a:ext cx="10735824" cy="60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gallery.sjsu.edu/sacrifice/Imag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92" y="506094"/>
            <a:ext cx="4484233" cy="61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Pre-Columbian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Mesoamerica</a:t>
            </a:r>
          </a:p>
          <a:p>
            <a:r>
              <a:rPr lang="en-US" dirty="0" smtClean="0"/>
              <a:t>Andean</a:t>
            </a:r>
          </a:p>
          <a:p>
            <a:endParaRPr lang="en-US" dirty="0"/>
          </a:p>
          <a:p>
            <a:r>
              <a:rPr lang="en-US" dirty="0" smtClean="0"/>
              <a:t>Very different than western art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Sculpture</a:t>
            </a:r>
          </a:p>
          <a:p>
            <a:r>
              <a:rPr lang="en-US" dirty="0" smtClean="0"/>
              <a:t>Metalwork</a:t>
            </a:r>
          </a:p>
          <a:p>
            <a:r>
              <a:rPr lang="en-US" dirty="0" smtClean="0"/>
              <a:t>Fabrics</a:t>
            </a:r>
            <a:endParaRPr lang="en-US" dirty="0"/>
          </a:p>
        </p:txBody>
      </p:sp>
      <p:pic>
        <p:nvPicPr>
          <p:cNvPr id="5122" name="Picture 2" descr="https://classconnection.s3.amazonaws.com/576/flashcards/2045576/png/city_of_chichen_itza13496375376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62" y="2336873"/>
            <a:ext cx="5843406" cy="38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artfixdaily.com/images/cache/29-9689_Feline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07" y="220624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-media-cache-ak0.pinimg.com/236x/eb/74/b9/eb74b9f4e6837e2c6e615f9169809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06" y="2206245"/>
            <a:ext cx="2850279" cy="42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1976655"/>
            <a:ext cx="2492371" cy="8773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Cochineal</a:t>
            </a:r>
            <a:endParaRPr lang="en-US" dirty="0"/>
          </a:p>
        </p:txBody>
      </p:sp>
      <p:pic>
        <p:nvPicPr>
          <p:cNvPr id="7170" name="Picture 2" descr="http://ancientpoint.com/imgs/a/c/k/u/b/peruvian_handpainted_fabric_pre___columbian_design___vintage___silvania___lima_peru_5_l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336873"/>
            <a:ext cx="4562719" cy="40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-media-cache-ak0.pinimg.com/736x/f4/31/46/f43146c94cc8d9daf1dc59572664ea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05" y="2323072"/>
            <a:ext cx="5252998" cy="417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50669" y="1976654"/>
            <a:ext cx="2492371" cy="87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Carmine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147</TotalTime>
  <Words>56</Words>
  <Application>Microsoft Office PowerPoint</Application>
  <PresentationFormat>Widescreen</PresentationFormat>
  <Paragraphs>27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#TBT  Africa &amp; Pre-Columbian Art</vt:lpstr>
      <vt:lpstr>Sub –Sahara Africa</vt:lpstr>
      <vt:lpstr>Africa</vt:lpstr>
      <vt:lpstr>MASKS</vt:lpstr>
      <vt:lpstr>Nigeria and other Kingdoms</vt:lpstr>
      <vt:lpstr>PowerPoint Presentation</vt:lpstr>
      <vt:lpstr>Pre-Columbian Art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#TBT  Africa &amp; Pre-Columbian Art</dc:title>
  <dc:creator>Thomas Stone</dc:creator>
  <cp:lastModifiedBy>Thomas Stone</cp:lastModifiedBy>
  <cp:revision>7</cp:revision>
  <dcterms:created xsi:type="dcterms:W3CDTF">2015-10-29T11:36:34Z</dcterms:created>
  <dcterms:modified xsi:type="dcterms:W3CDTF">2015-10-29T14:03:38Z</dcterms:modified>
</cp:coreProperties>
</file>