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86" r:id="rId2"/>
    <p:sldId id="256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70" r:id="rId12"/>
    <p:sldId id="266" r:id="rId13"/>
    <p:sldId id="267" r:id="rId14"/>
    <p:sldId id="268" r:id="rId15"/>
    <p:sldId id="269" r:id="rId16"/>
    <p:sldId id="271" r:id="rId17"/>
    <p:sldId id="273" r:id="rId18"/>
    <p:sldId id="282" r:id="rId19"/>
    <p:sldId id="274" r:id="rId20"/>
    <p:sldId id="276" r:id="rId21"/>
    <p:sldId id="283" r:id="rId22"/>
    <p:sldId id="284" r:id="rId23"/>
    <p:sldId id="285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70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57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6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7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4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F215-5DA5-4DFF-B5D5-BA3198AA1D1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0FEE88E-B892-4ABF-AF0D-82166BDA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dirty="0" smtClean="0"/>
              <a:t>#TBT</a:t>
            </a:r>
            <a:endParaRPr lang="en-US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ROMANESQUE AND GOTHIC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57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romanesqueart-131118141214-phpapp02/95/romanesque-art-9-638.jpg?cb=1384805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5072"/>
            <a:ext cx="8874629" cy="66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Romanesque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8385"/>
            <a:ext cx="8596668" cy="4492978"/>
          </a:xfrm>
        </p:spPr>
        <p:txBody>
          <a:bodyPr>
            <a:normAutofit/>
          </a:bodyPr>
          <a:lstStyle/>
          <a:p>
            <a:r>
              <a:rPr lang="en-US" dirty="0" smtClean="0"/>
              <a:t>Made to decorate churches</a:t>
            </a:r>
          </a:p>
          <a:p>
            <a:r>
              <a:rPr lang="en-US" dirty="0" smtClean="0"/>
              <a:t>Religious topics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Didactic</a:t>
            </a:r>
            <a:r>
              <a:rPr lang="en-US" sz="2200" dirty="0" smtClean="0"/>
              <a:t> </a:t>
            </a:r>
            <a:r>
              <a:rPr lang="en-US" dirty="0" smtClean="0"/>
              <a:t>purpose- teach people Christian beliefs</a:t>
            </a:r>
          </a:p>
          <a:p>
            <a:r>
              <a:rPr lang="en-US" dirty="0" smtClean="0"/>
              <a:t>Rigid, unnatural, inexpressive figures</a:t>
            </a:r>
          </a:p>
          <a:p>
            <a:r>
              <a:rPr lang="en-US" dirty="0" smtClean="0"/>
              <a:t>Sculptures</a:t>
            </a:r>
          </a:p>
          <a:p>
            <a:pPr lvl="1"/>
            <a:r>
              <a:rPr lang="en-US" dirty="0" smtClean="0"/>
              <a:t>Stone</a:t>
            </a:r>
          </a:p>
          <a:p>
            <a:pPr lvl="1"/>
            <a:r>
              <a:rPr lang="en-US" dirty="0" smtClean="0"/>
              <a:t>Doorways and capitals</a:t>
            </a:r>
          </a:p>
          <a:p>
            <a:r>
              <a:rPr lang="en-US" dirty="0" smtClean="0"/>
              <a:t>Painting</a:t>
            </a:r>
          </a:p>
          <a:p>
            <a:pPr lvl="1"/>
            <a:r>
              <a:rPr lang="en-US" dirty="0" smtClean="0"/>
              <a:t>Frescos</a:t>
            </a:r>
          </a:p>
          <a:p>
            <a:pPr lvl="1"/>
            <a:r>
              <a:rPr lang="en-US" dirty="0" smtClean="0"/>
              <a:t>Two-dimensional</a:t>
            </a:r>
          </a:p>
          <a:p>
            <a:pPr lvl="1"/>
            <a:r>
              <a:rPr lang="en-US" dirty="0" smtClean="0"/>
              <a:t>Little background detail</a:t>
            </a:r>
            <a:endParaRPr lang="en-US" dirty="0"/>
          </a:p>
        </p:txBody>
      </p:sp>
      <p:pic>
        <p:nvPicPr>
          <p:cNvPr id="16386" name="Picture 2" descr="http://www.artfortune.com/images/pages/romanesque_manuscript3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95" y="447967"/>
            <a:ext cx="3624199" cy="611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romanesqueart-131118141214-phpapp02/95/romanesque-art-16-638.jpg?cb=1384805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76"/>
            <a:ext cx="8679760" cy="65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752" y="1950720"/>
            <a:ext cx="10363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tympanum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romanesqueart-131118141214-phpapp02/95/romanesque-art-17-638.jpg?cb=1384805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32"/>
            <a:ext cx="8793434" cy="660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romanesqueart-131118141214-phpapp02/95/romanesque-art-18-638.jpg?cb=1384805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3568"/>
            <a:ext cx="8663521" cy="6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romanesqueart-131118141214-phpapp02/95/romanesque-art-19-638.jpg?cb=1384805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688"/>
            <a:ext cx="8907107" cy="66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4187" y="0"/>
            <a:ext cx="7766936" cy="1646302"/>
          </a:xfrm>
        </p:spPr>
        <p:txBody>
          <a:bodyPr/>
          <a:lstStyle/>
          <a:p>
            <a:r>
              <a:rPr lang="en-US" sz="9600" dirty="0" smtClean="0"/>
              <a:t>Gothic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4187" y="1646299"/>
            <a:ext cx="7766936" cy="10968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-15th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2160589"/>
            <a:ext cx="6625674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People move to cities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Cathedrals</a:t>
            </a:r>
            <a:r>
              <a:rPr lang="en-US" dirty="0" smtClean="0"/>
              <a:t> become centers of cities</a:t>
            </a:r>
          </a:p>
          <a:p>
            <a:r>
              <a:rPr lang="en-US" dirty="0" smtClean="0"/>
              <a:t>Gothic- first used to ridicule because it wasn’t Greek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UNITY</a:t>
            </a:r>
          </a:p>
          <a:p>
            <a:r>
              <a:rPr lang="en-US" dirty="0" smtClean="0"/>
              <a:t>sculpture and painting begin to separate from architecture</a:t>
            </a:r>
          </a:p>
          <a:p>
            <a:r>
              <a:rPr lang="en-US" dirty="0" smtClean="0"/>
              <a:t>Taller is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8" y="2290595"/>
            <a:ext cx="8596668" cy="3880773"/>
          </a:xfrm>
        </p:spPr>
        <p:txBody>
          <a:bodyPr/>
          <a:lstStyle/>
          <a:p>
            <a:r>
              <a:rPr lang="en-US" dirty="0" smtClean="0"/>
              <a:t>God is light</a:t>
            </a:r>
          </a:p>
          <a:p>
            <a:r>
              <a:rPr lang="en-US" dirty="0" smtClean="0"/>
              <a:t>More windows and open space</a:t>
            </a:r>
          </a:p>
          <a:p>
            <a:r>
              <a:rPr lang="en-US" dirty="0" smtClean="0"/>
              <a:t>Stained glass windows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ROSE WINDOWS</a:t>
            </a:r>
          </a:p>
          <a:p>
            <a:endParaRPr lang="en-US" dirty="0"/>
          </a:p>
        </p:txBody>
      </p:sp>
      <p:pic>
        <p:nvPicPr>
          <p:cNvPr id="23554" name="Picture 2" descr="http://upload.wikimedia.org/wikipedia/commons/b/bf/Strassburg_Rose_ex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82" y="402258"/>
            <a:ext cx="6029325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upload.wikimedia.org/wikipedia/commons/thumb/9/94/Rosace_cathedrale_strasbourg.jpg/800px-Rosace_cathedrale_strasbou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33" y="-115824"/>
            <a:ext cx="6973824" cy="69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0977" y="630902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Strasbourg Cathedral.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windows- less support possible…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Flying Buttresses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24578" name="Picture 2" descr="http://www.fromoldbooks.org/Thompson-CathedralChurches/pages/145-Flying-Buttresses/145-Flying-Buttresses-985x1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52" y="2853811"/>
            <a:ext cx="2603373" cy="38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tudorhistory.org/glossaries/f/picts/NCbuttress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3" y="1315103"/>
            <a:ext cx="4130055" cy="55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.slidesharecdn.com/gothicart-101219121343-phpapp02/95/gothic-art-7-728.jpg?cb=1315676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0"/>
            <a:ext cx="8436862" cy="63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611" y="-399626"/>
            <a:ext cx="7766936" cy="1646302"/>
          </a:xfrm>
        </p:spPr>
        <p:txBody>
          <a:bodyPr/>
          <a:lstStyle/>
          <a:p>
            <a:r>
              <a:rPr lang="en-US" dirty="0" smtClean="0"/>
              <a:t>Romanesque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611" y="1246673"/>
            <a:ext cx="7766936" cy="1096899"/>
          </a:xfrm>
        </p:spPr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541610" y="234357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Developed mainly in rural areas</a:t>
            </a:r>
          </a:p>
          <a:p>
            <a:r>
              <a:rPr lang="en-US" sz="2800" dirty="0" smtClean="0"/>
              <a:t>Very religious focused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international artistic movement</a:t>
            </a:r>
          </a:p>
          <a:p>
            <a:r>
              <a:rPr lang="en-US" sz="2800" dirty="0" smtClean="0"/>
              <a:t>Spread by the church</a:t>
            </a:r>
          </a:p>
          <a:p>
            <a:r>
              <a:rPr lang="en-US" sz="2800" dirty="0" smtClean="0"/>
              <a:t>-Pilgrimages</a:t>
            </a:r>
            <a:endParaRPr lang="en-US" sz="2800" dirty="0"/>
          </a:p>
          <a:p>
            <a:r>
              <a:rPr lang="en-US" sz="2800" dirty="0" smtClean="0"/>
              <a:t>-Crusades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474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437376"/>
            <a:ext cx="8596668" cy="3233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happening to the vaults?</a:t>
            </a:r>
            <a:endParaRPr lang="en-US" dirty="0"/>
          </a:p>
        </p:txBody>
      </p:sp>
      <p:pic>
        <p:nvPicPr>
          <p:cNvPr id="17410" name="Picture 2" descr="http://image.slidesharecdn.com/gothicart-101219121343-phpapp02/95/gothic-art-8-728.jpg?cb=13156761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3517" r="14683" b="18652"/>
          <a:stretch/>
        </p:blipFill>
        <p:spPr bwMode="auto">
          <a:xfrm>
            <a:off x="677334" y="102139"/>
            <a:ext cx="7540074" cy="61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448" y="2160589"/>
            <a:ext cx="2641554" cy="3880773"/>
          </a:xfrm>
        </p:spPr>
        <p:txBody>
          <a:bodyPr/>
          <a:lstStyle/>
          <a:p>
            <a:r>
              <a:rPr lang="en-US" b="1" dirty="0"/>
              <a:t>Chartres </a:t>
            </a:r>
            <a:r>
              <a:rPr lang="en-US" b="1" dirty="0" smtClean="0"/>
              <a:t>Cathedral</a:t>
            </a:r>
          </a:p>
          <a:p>
            <a:r>
              <a:rPr lang="en-US" b="1" dirty="0" smtClean="0"/>
              <a:t>France</a:t>
            </a:r>
          </a:p>
          <a:p>
            <a:r>
              <a:rPr lang="en-US" dirty="0" smtClean="0"/>
              <a:t>1194 to 1250</a:t>
            </a:r>
            <a:endParaRPr lang="en-US" dirty="0"/>
          </a:p>
        </p:txBody>
      </p:sp>
      <p:pic>
        <p:nvPicPr>
          <p:cNvPr id="26626" name="Picture 2" descr="http://upload.wikimedia.org/wikipedia/commons/8/8e/Chartre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12" y="109728"/>
            <a:ext cx="4974336" cy="6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90" y="55159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Notre Dame</a:t>
            </a:r>
            <a:br>
              <a:rPr lang="en-US" dirty="0" smtClean="0"/>
            </a:br>
            <a:r>
              <a:rPr lang="en-US" dirty="0" smtClean="0"/>
              <a:t>Paris, France</a:t>
            </a:r>
            <a:br>
              <a:rPr lang="en-US" dirty="0" smtClean="0"/>
            </a:br>
            <a:r>
              <a:rPr lang="en-US" dirty="0" smtClean="0"/>
              <a:t>1160-1250-1345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097" y="2859882"/>
            <a:ext cx="5827196" cy="3881437"/>
          </a:xfrm>
          <a:prstGeom prst="rect">
            <a:avLst/>
          </a:prstGeom>
        </p:spPr>
      </p:pic>
      <p:pic>
        <p:nvPicPr>
          <p:cNvPr id="27652" name="Picture 4" descr="http://www.aviewoncities.com/img/paris/kvefr137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80" y="270637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7" y="26822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Reims Cathedral</a:t>
            </a:r>
            <a:br>
              <a:rPr lang="en-US" dirty="0"/>
            </a:br>
            <a:r>
              <a:rPr lang="en-US" dirty="0"/>
              <a:t>Reims, France</a:t>
            </a:r>
            <a:br>
              <a:rPr lang="en-US" dirty="0"/>
            </a:br>
            <a:endParaRPr lang="en-US" dirty="0"/>
          </a:p>
        </p:txBody>
      </p:sp>
      <p:pic>
        <p:nvPicPr>
          <p:cNvPr id="28674" name="Picture 2" descr="Reims Kathedr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82" y="1589024"/>
            <a:ext cx="3806825" cy="5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upload.wikimedia.org/wikipedia/commons/thumb/e/ee/Reims_Cathedrale_Notre_Dame_interior_002.JPG/220px-Reims_Cathedrale_Notre_Dame_interior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55" y="397005"/>
            <a:ext cx="4031940" cy="53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ART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to become independent from architecture (especially paintings)</a:t>
            </a:r>
          </a:p>
          <a:p>
            <a:r>
              <a:rPr lang="en-US" dirty="0" smtClean="0"/>
              <a:t>Still didactic mainly</a:t>
            </a:r>
          </a:p>
          <a:p>
            <a:r>
              <a:rPr lang="en-US" dirty="0" smtClean="0"/>
              <a:t>Some decorative</a:t>
            </a:r>
          </a:p>
          <a:p>
            <a:r>
              <a:rPr lang="en-US" dirty="0" smtClean="0"/>
              <a:t>Artists start to become famous</a:t>
            </a:r>
          </a:p>
          <a:p>
            <a:pPr lvl="1"/>
            <a:r>
              <a:rPr lang="en-US" dirty="0" smtClean="0"/>
              <a:t>Still considered craftsmen</a:t>
            </a:r>
            <a:endParaRPr lang="en-US" dirty="0"/>
          </a:p>
        </p:txBody>
      </p:sp>
      <p:pic>
        <p:nvPicPr>
          <p:cNvPr id="18436" name="Picture 4" descr="http://upload.wikimedia.org/wikipedia/commons/thumb/b/be/Venanson_-_Chapelle_Sainte-Claire_-_Fresque_-3.jpg/1024px-Venanson_-_Chapelle_Sainte-Claire_-_Fresque_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71" y="2894742"/>
            <a:ext cx="4811276" cy="36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Sculpture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and educational purposes</a:t>
            </a:r>
          </a:p>
          <a:p>
            <a:r>
              <a:rPr lang="en-US" dirty="0" smtClean="0"/>
              <a:t>Mostly stone</a:t>
            </a:r>
          </a:p>
          <a:p>
            <a:pPr lvl="1"/>
            <a:r>
              <a:rPr lang="en-US" dirty="0" smtClean="0"/>
              <a:t>Wood started becoming popular</a:t>
            </a:r>
          </a:p>
          <a:p>
            <a:r>
              <a:rPr lang="en-US" dirty="0" smtClean="0"/>
              <a:t>Independent from architecture</a:t>
            </a:r>
          </a:p>
          <a:p>
            <a:r>
              <a:rPr lang="en-US" dirty="0" smtClean="0"/>
              <a:t>More realistic</a:t>
            </a:r>
          </a:p>
          <a:p>
            <a:pPr lvl="1"/>
            <a:r>
              <a:rPr lang="en-US" dirty="0" smtClean="0"/>
              <a:t>Curved lines showing movement</a:t>
            </a:r>
          </a:p>
          <a:p>
            <a:pPr lvl="1"/>
            <a:r>
              <a:rPr lang="en-US" dirty="0" smtClean="0"/>
              <a:t>Expressing feelings</a:t>
            </a:r>
          </a:p>
          <a:p>
            <a:pPr lvl="1"/>
            <a:endParaRPr lang="en-US" dirty="0" smtClean="0"/>
          </a:p>
        </p:txBody>
      </p:sp>
      <p:pic>
        <p:nvPicPr>
          <p:cNvPr id="19458" name="Picture 2" descr="http://image.slidesharecdn.com/gothicart-101219121343-phpapp02/95/gothic-art-17-728.jpg?cb=13156761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0" t="12026" r="7677" b="5923"/>
          <a:stretch/>
        </p:blipFill>
        <p:spPr bwMode="auto">
          <a:xfrm>
            <a:off x="4975668" y="377952"/>
            <a:ext cx="3913004" cy="61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.slidesharecdn.com/gothicart-101219121343-phpapp02/95/gothic-art-22-728.jpg?cb=1315676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94" y="6096000"/>
            <a:ext cx="8596668" cy="6037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the differences between the Gothic and Romanesque crosses?</a:t>
            </a:r>
            <a:endParaRPr lang="en-US" dirty="0"/>
          </a:p>
        </p:txBody>
      </p:sp>
      <p:pic>
        <p:nvPicPr>
          <p:cNvPr id="21506" name="Picture 2" descr="http://image.slidesharecdn.com/gothicart-101219121343-phpapp02/95/gothic-art-24-728.jpg?cb=13156761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4290" r="1672" b="18816"/>
          <a:stretch/>
        </p:blipFill>
        <p:spPr bwMode="auto">
          <a:xfrm>
            <a:off x="348150" y="256031"/>
            <a:ext cx="9329704" cy="58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subjects</a:t>
            </a:r>
          </a:p>
          <a:p>
            <a:r>
              <a:rPr lang="en-US" dirty="0" smtClean="0"/>
              <a:t>Rich people started hiring portraits</a:t>
            </a:r>
          </a:p>
          <a:p>
            <a:r>
              <a:rPr lang="en-US" dirty="0" smtClean="0"/>
              <a:t>Bright colors and gold</a:t>
            </a:r>
          </a:p>
          <a:p>
            <a:r>
              <a:rPr lang="en-US" dirty="0" smtClean="0"/>
              <a:t>Background landscapes</a:t>
            </a:r>
          </a:p>
          <a:p>
            <a:r>
              <a:rPr lang="en-US" dirty="0" smtClean="0"/>
              <a:t>Realism and movement</a:t>
            </a:r>
            <a:endParaRPr lang="en-US" dirty="0"/>
          </a:p>
        </p:txBody>
      </p:sp>
      <p:pic>
        <p:nvPicPr>
          <p:cNvPr id="22532" name="Picture 4" descr="http://www.medieval-spell.com/Images/Gothic-Painting/Duccio-Mado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50" y="442277"/>
            <a:ext cx="3861437" cy="55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Romanesque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0304"/>
            <a:ext cx="8596668" cy="46939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Mainly Churches and Monasteries</a:t>
            </a:r>
          </a:p>
          <a:p>
            <a:r>
              <a:rPr lang="en-US" sz="2400" dirty="0" smtClean="0"/>
              <a:t>Characteristics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Thick walls made of stone</a:t>
            </a:r>
          </a:p>
          <a:p>
            <a:pPr lvl="1"/>
            <a:r>
              <a:rPr lang="en-US" sz="2000" dirty="0" smtClean="0"/>
              <a:t>Few windows and dark interiors</a:t>
            </a:r>
          </a:p>
          <a:p>
            <a:pPr lvl="1"/>
            <a:r>
              <a:rPr lang="en-US" sz="2000" dirty="0" smtClean="0"/>
              <a:t>Use of semicircular arches</a:t>
            </a:r>
          </a:p>
          <a:p>
            <a:pPr lvl="1"/>
            <a:r>
              <a:rPr lang="en-US" sz="2000" dirty="0" smtClean="0"/>
              <a:t>More Vaults</a:t>
            </a:r>
          </a:p>
          <a:p>
            <a:pPr lvl="2"/>
            <a:r>
              <a:rPr lang="en-US" sz="1800" dirty="0" smtClean="0"/>
              <a:t>Barrel Vaults</a:t>
            </a:r>
          </a:p>
          <a:p>
            <a:pPr lvl="2"/>
            <a:r>
              <a:rPr lang="en-US" sz="1800" dirty="0" smtClean="0"/>
              <a:t>Groin Vaults</a:t>
            </a:r>
          </a:p>
          <a:p>
            <a:pPr lvl="1"/>
            <a:r>
              <a:rPr lang="en-US" sz="2000" dirty="0" smtClean="0"/>
              <a:t>Latin cross plan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Ambulatory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30200" y="3021806"/>
            <a:ext cx="3517900" cy="979488"/>
          </a:xfrm>
        </p:spPr>
        <p:txBody>
          <a:bodyPr/>
          <a:lstStyle/>
          <a:p>
            <a:r>
              <a:rPr lang="en-US" dirty="0" smtClean="0"/>
              <a:t>Thick Walls</a:t>
            </a:r>
            <a:endParaRPr lang="en-US" dirty="0"/>
          </a:p>
        </p:txBody>
      </p:sp>
      <p:pic>
        <p:nvPicPr>
          <p:cNvPr id="4098" name="Picture 2" descr="http://image.slidesharecdn.com/romanesqueart-131118141214-phpapp02/95/romanesque-art-4-638.jpg?cb=138480568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19242" r="16875" b="12561"/>
          <a:stretch/>
        </p:blipFill>
        <p:spPr bwMode="auto">
          <a:xfrm>
            <a:off x="2424403" y="0"/>
            <a:ext cx="8929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romanesqueart-131118141214-phpapp02/95/romanesque-art-5-638.jpg?cb=1384805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46"/>
            <a:ext cx="8753856" cy="65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romanesqueart-131118141214-phpapp02/95/romanesque-art-6-638.jpg?cb=1384805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"/>
            <a:ext cx="8647282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romanesqueart-131118141214-phpapp02/95/romanesque-art-7-638.jpg?cb=1384805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" y="256032"/>
            <a:ext cx="7762255" cy="58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historylink101.com/lessons/art_history_lessons/ma/romanesque_chru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5" y="58737"/>
            <a:ext cx="7854619" cy="67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286" y="1300671"/>
            <a:ext cx="2565738" cy="1320800"/>
          </a:xfrm>
        </p:spPr>
        <p:txBody>
          <a:bodyPr/>
          <a:lstStyle/>
          <a:p>
            <a:r>
              <a:rPr lang="en-US" dirty="0" smtClean="0"/>
              <a:t>Buttresses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358" y="5184205"/>
            <a:ext cx="2773002" cy="3880773"/>
          </a:xfrm>
        </p:spPr>
        <p:txBody>
          <a:bodyPr/>
          <a:lstStyle/>
          <a:p>
            <a:r>
              <a:rPr lang="en-US" dirty="0" smtClean="0"/>
              <a:t>Help to hold up the large walls from the outside</a:t>
            </a:r>
            <a:endParaRPr lang="en-US" dirty="0"/>
          </a:p>
        </p:txBody>
      </p:sp>
      <p:pic>
        <p:nvPicPr>
          <p:cNvPr id="25604" name="Picture 4" descr="http://www.altfuels.org/mbcc2005/graphics/butt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410367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romanesqueart-131118141214-phpapp02/95/romanesque-art-8-638.jpg?cb=1384805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620"/>
            <a:ext cx="8611506" cy="64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251</Words>
  <Application>Microsoft Office PowerPoint</Application>
  <PresentationFormat>Widescreen</PresentationFormat>
  <Paragraphs>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Facet</vt:lpstr>
      <vt:lpstr>#TBT</vt:lpstr>
      <vt:lpstr>Romanesque</vt:lpstr>
      <vt:lpstr>Romanesque Architecture</vt:lpstr>
      <vt:lpstr>Thick Walls</vt:lpstr>
      <vt:lpstr>PowerPoint Presentation</vt:lpstr>
      <vt:lpstr>PowerPoint Presentation</vt:lpstr>
      <vt:lpstr>PowerPoint Presentation</vt:lpstr>
      <vt:lpstr>Buttresses</vt:lpstr>
      <vt:lpstr>PowerPoint Presentation</vt:lpstr>
      <vt:lpstr>PowerPoint Presentation</vt:lpstr>
      <vt:lpstr>Romanesque ART</vt:lpstr>
      <vt:lpstr>PowerPoint Presentation</vt:lpstr>
      <vt:lpstr>PowerPoint Presentation</vt:lpstr>
      <vt:lpstr>PowerPoint Presentation</vt:lpstr>
      <vt:lpstr>PowerPoint Presentation</vt:lpstr>
      <vt:lpstr>Gothic</vt:lpstr>
      <vt:lpstr>PowerPoint Presentation</vt:lpstr>
      <vt:lpstr>More windows- less support possible…</vt:lpstr>
      <vt:lpstr>PowerPoint Presentation</vt:lpstr>
      <vt:lpstr>PowerPoint Presentation</vt:lpstr>
      <vt:lpstr>PowerPoint Presentation</vt:lpstr>
      <vt:lpstr>Notre Dame Paris, France 1160-1250-1345</vt:lpstr>
      <vt:lpstr>Reims Cathedral Reims, France </vt:lpstr>
      <vt:lpstr>ART</vt:lpstr>
      <vt:lpstr>Sculpture</vt:lpstr>
      <vt:lpstr>PowerPoint Presentation</vt:lpstr>
      <vt:lpstr>PowerPoint Presentation</vt:lpstr>
      <vt:lpstr>Painting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Stone</dc:creator>
  <cp:lastModifiedBy>Thomas Stone</cp:lastModifiedBy>
  <cp:revision>7</cp:revision>
  <dcterms:created xsi:type="dcterms:W3CDTF">2014-12-04T13:06:29Z</dcterms:created>
  <dcterms:modified xsi:type="dcterms:W3CDTF">2014-12-04T16:59:17Z</dcterms:modified>
</cp:coreProperties>
</file>