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64228" autoAdjust="0"/>
  </p:normalViewPr>
  <p:slideViewPr>
    <p:cSldViewPr showGuides="1">
      <p:cViewPr varScale="1">
        <p:scale>
          <a:sx n="79" d="100"/>
          <a:sy n="79" d="100"/>
        </p:scale>
        <p:origin x="91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7FFE5-597E-499D-840C-8797608B143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E829-33B0-4EA3-A8DA-3F1885303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8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92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5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72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7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8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4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9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3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3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6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0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9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Dada </a:t>
            </a:r>
            <a:r>
              <a:rPr lang="en-US" sz="3600" dirty="0" smtClean="0"/>
              <a:t>and </a:t>
            </a:r>
            <a:r>
              <a:rPr lang="en-US" dirty="0" smtClean="0"/>
              <a:t>Surrealism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6324600"/>
            <a:ext cx="6591985" cy="4248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Christ of St. John of the Cross</a:t>
            </a:r>
            <a:endParaRPr lang="en-US" dirty="0"/>
          </a:p>
        </p:txBody>
      </p:sp>
      <p:pic>
        <p:nvPicPr>
          <p:cNvPr id="5122" name="Picture 2" descr="http://upload.wikimedia.org/wikipedia/en/8/8c/Christ_of_Saint_John_of_the_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47" y="457200"/>
            <a:ext cx="31623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304800" y="5634546"/>
            <a:ext cx="70866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	</a:t>
            </a:r>
            <a:r>
              <a:rPr lang="en-US" altLang="en-US" sz="1400" dirty="0"/>
              <a:t>	</a:t>
            </a:r>
            <a:r>
              <a:rPr lang="en-US" altLang="en-US" sz="1400" dirty="0">
                <a:latin typeface="Century Gothic" panose="020B0502020202020204" pitchFamily="34" charset="0"/>
              </a:rPr>
              <a:t>The Metamorphosis of Narcissus, 1937, Salvador Dali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724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04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in 1915</a:t>
            </a:r>
          </a:p>
          <a:p>
            <a:r>
              <a:rPr lang="en-US" dirty="0" smtClean="0"/>
              <a:t>Switzerland</a:t>
            </a:r>
          </a:p>
          <a:p>
            <a:r>
              <a:rPr lang="en-US" dirty="0" smtClean="0"/>
              <a:t>World War 1</a:t>
            </a:r>
          </a:p>
          <a:p>
            <a:r>
              <a:rPr lang="en-US" dirty="0" smtClean="0"/>
              <a:t>A protest against the degradation of society</a:t>
            </a:r>
          </a:p>
          <a:p>
            <a:r>
              <a:rPr lang="en-US" dirty="0" smtClean="0"/>
              <a:t>Protest of the war</a:t>
            </a:r>
          </a:p>
          <a:p>
            <a:r>
              <a:rPr lang="en-US" dirty="0" smtClean="0"/>
              <a:t>Nonsense attitude</a:t>
            </a:r>
          </a:p>
          <a:p>
            <a:r>
              <a:rPr lang="en-US" dirty="0" smtClean="0"/>
              <a:t>Anti-Art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0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838200"/>
            <a:ext cx="6591985" cy="3777622"/>
          </a:xfrm>
        </p:spPr>
        <p:txBody>
          <a:bodyPr/>
          <a:lstStyle/>
          <a:p>
            <a:r>
              <a:rPr lang="en-US" dirty="0" smtClean="0"/>
              <a:t>Biomorphic Shapes</a:t>
            </a:r>
            <a:endParaRPr lang="en-US" dirty="0"/>
          </a:p>
        </p:txBody>
      </p:sp>
      <p:pic>
        <p:nvPicPr>
          <p:cNvPr id="1026" name="Picture 2" descr="http://upload.wikimedia.org/wikipedia/commons/thumb/5/53/Shirt_Front_and_Fork.JPG/800px-Shirt_Front_and_F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1600201"/>
            <a:ext cx="522281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6417189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</a:rPr>
              <a:t>Shirt Front and Fork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, painted wood, 1922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2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775" y="6172200"/>
            <a:ext cx="1981201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Constellations</a:t>
            </a:r>
            <a:endParaRPr lang="en-US" dirty="0"/>
          </a:p>
        </p:txBody>
      </p:sp>
      <p:pic>
        <p:nvPicPr>
          <p:cNvPr id="2050" name="Picture 2" descr="http://uploads2.wikiart.org/images/jean-arp/constell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4" y="381000"/>
            <a:ext cx="4610785" cy="62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Ernst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172200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Mer</a:t>
            </a:r>
            <a:endParaRPr lang="en-US" dirty="0"/>
          </a:p>
        </p:txBody>
      </p:sp>
      <p:pic>
        <p:nvPicPr>
          <p:cNvPr id="3074" name="Picture 2" descr="http://www.artnet.com/Images/magazine/news/artmarketwatch/artmarketwatch11-3-05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336559" cy="54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5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war</a:t>
            </a:r>
          </a:p>
          <a:p>
            <a:r>
              <a:rPr lang="en-US" dirty="0" smtClean="0"/>
              <a:t>Began with writers</a:t>
            </a:r>
          </a:p>
          <a:p>
            <a:r>
              <a:rPr lang="en-US" dirty="0" smtClean="0"/>
              <a:t>Psychology</a:t>
            </a:r>
          </a:p>
          <a:p>
            <a:r>
              <a:rPr lang="en-US" dirty="0" smtClean="0"/>
              <a:t>Unconscious mind</a:t>
            </a:r>
          </a:p>
          <a:p>
            <a:r>
              <a:rPr lang="en-US" dirty="0" smtClean="0"/>
              <a:t>A better reality</a:t>
            </a:r>
          </a:p>
          <a:p>
            <a:r>
              <a:rPr lang="en-US" dirty="0" smtClean="0"/>
              <a:t>Dream</a:t>
            </a:r>
          </a:p>
          <a:p>
            <a:r>
              <a:rPr lang="en-US" dirty="0" smtClean="0"/>
              <a:t>Sigmund Freud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4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 Magritte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400800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False Mirror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01" y="1366573"/>
            <a:ext cx="7046399" cy="50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81211"/>
            <a:ext cx="8338947" cy="55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Salvador Dali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391656"/>
            <a:ext cx="6591985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Persistence of Memory</a:t>
            </a:r>
            <a:endParaRPr lang="en-US" dirty="0"/>
          </a:p>
        </p:txBody>
      </p:sp>
      <p:pic>
        <p:nvPicPr>
          <p:cNvPr id="4098" name="Picture 2" descr="https://slm-assets3.secondlife.com/assets/5613354/lightbox/Salvador%20Dali%20The%20Persistence%20of%20Memory.jpg?1337669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4555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2496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B596E1-6C2B-4BC7-88EF-353352623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76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Dada and Surrealism</vt:lpstr>
      <vt:lpstr>Dada</vt:lpstr>
      <vt:lpstr>Jean Arp</vt:lpstr>
      <vt:lpstr>PowerPoint Presentation</vt:lpstr>
      <vt:lpstr>Max Ernst</vt:lpstr>
      <vt:lpstr>Surrealism</vt:lpstr>
      <vt:lpstr>Rene Magritte</vt:lpstr>
      <vt:lpstr>PowerPoint Presentation</vt:lpstr>
      <vt:lpstr>Salvador Dali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2015-05-07T01:39:27Z</dcterms:created>
  <dcterms:modified xsi:type="dcterms:W3CDTF">2015-05-07T13:19:22Z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TC024264779991</vt:lpwstr>
  </property>
</Properties>
</file>