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>
      <p:cViewPr varScale="1">
        <p:scale>
          <a:sx n="79" d="100"/>
          <a:sy n="79" d="100"/>
        </p:scale>
        <p:origin x="91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61BC1-553B-4E4E-884C-6CE9C97B2812}" type="datetimeFigureOut">
              <a:rPr lang="en-US" smtClean="0"/>
              <a:t>3/11/2015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334B5-FF18-49B6-8CE3-76A56E833F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0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86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accent3"/>
                </a:solidFill>
              </a:rPr>
              <a:t>Romanticism</a:t>
            </a:r>
            <a:endParaRPr lang="en-US" sz="8000" dirty="0">
              <a:solidFill>
                <a:schemeClr val="accent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1905000"/>
            <a:ext cx="7681913" cy="4038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 rebuttal to neoclassic traditions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Interest in Medieval stories</a:t>
            </a:r>
          </a:p>
          <a:p>
            <a:pPr marL="914382" lvl="1" indent="-457200">
              <a:buFont typeface="Arial" panose="020B0604020202020204" pitchFamily="34" charset="0"/>
              <a:buChar char="•"/>
            </a:pPr>
            <a:r>
              <a:rPr lang="en-US" dirty="0" smtClean="0"/>
              <a:t>Called romances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Individualism vs the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Emotion vs intellect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Color, emotion, content and passion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Crossed all forms of 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4887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Francisco Goya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5429917"/>
            <a:ext cx="8382000" cy="1428083"/>
          </a:xfrm>
        </p:spPr>
        <p:txBody>
          <a:bodyPr/>
          <a:lstStyle/>
          <a:p>
            <a:r>
              <a:rPr lang="en-US" dirty="0" smtClean="0"/>
              <a:t>Third of May 1808, 1814</a:t>
            </a:r>
          </a:p>
          <a:p>
            <a:r>
              <a:rPr lang="en-US" dirty="0" smtClean="0"/>
              <a:t>Slaughtering of Spanish soldiers by French soldiers</a:t>
            </a:r>
            <a:endParaRPr lang="en-US" dirty="0"/>
          </a:p>
        </p:txBody>
      </p:sp>
      <p:pic>
        <p:nvPicPr>
          <p:cNvPr id="1026" name="Picture 2" descr="https://www.mtholyoke.edu/~nigro20e/classweb/thirdofmaycopy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2" y="1000374"/>
            <a:ext cx="5763768" cy="43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3085528"/>
            <a:ext cx="2514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Not worried about formal aspects, more worried about the impact</a:t>
            </a:r>
            <a:endParaRPr lang="en-US" sz="28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1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Theodore Gericault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984885"/>
          </a:xfrm>
        </p:spPr>
        <p:txBody>
          <a:bodyPr/>
          <a:lstStyle/>
          <a:p>
            <a:r>
              <a:rPr lang="en-US" dirty="0" smtClean="0"/>
              <a:t>Raft of the “Medusa”, 1818-1819</a:t>
            </a:r>
          </a:p>
          <a:p>
            <a:r>
              <a:rPr lang="en-US" dirty="0" smtClean="0"/>
              <a:t>Went to the extreme for emotion</a:t>
            </a:r>
          </a:p>
        </p:txBody>
      </p:sp>
      <p:pic>
        <p:nvPicPr>
          <p:cNvPr id="2050" name="Picture 2" descr="https://mydailyartdisplay.files.wordpress.com/2011/06/pt-am296_mpmedu_g_200908141301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6248400" cy="416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941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Eugene </a:t>
            </a:r>
            <a:r>
              <a:rPr lang="en-US" dirty="0" err="1" smtClean="0"/>
              <a:t>Delacoix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984885"/>
          </a:xfrm>
        </p:spPr>
        <p:txBody>
          <a:bodyPr/>
          <a:lstStyle/>
          <a:p>
            <a:r>
              <a:rPr lang="en-US" dirty="0" smtClean="0"/>
              <a:t>Change in style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Painted from photographs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https://www.mtholyoke.edu/courses/rschwart/hist255/la/bigliber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4100576" cy="32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teachmiddleeast.lib.uchicago.edu/historical-perspectives/middle-east-seen-through-foreign-eyes/antiquity-modern/images/mideast-foreign-eyes-antiquity-modern-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70413"/>
            <a:ext cx="4191000" cy="326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331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Constable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984885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Reflection of water was mocked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First large scale landscapes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 descr="http://www.eastbergholt-bells.org.uk/constable/hayw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38124"/>
            <a:ext cx="5410200" cy="378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5410200"/>
            <a:ext cx="1477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Hay </a:t>
            </a:r>
            <a:r>
              <a:rPr lang="en-US" dirty="0" err="1" smtClean="0"/>
              <a:t>Wain</a:t>
            </a:r>
            <a:endParaRPr lang="en-US" dirty="0" smtClean="0"/>
          </a:p>
          <a:p>
            <a:r>
              <a:rPr lang="en-US" dirty="0" smtClean="0"/>
              <a:t>1821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252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Joseph </a:t>
            </a:r>
            <a:r>
              <a:rPr lang="en-US" dirty="0" err="1" smtClean="0"/>
              <a:t>Mallord</a:t>
            </a:r>
            <a:r>
              <a:rPr lang="en-US" dirty="0" smtClean="0"/>
              <a:t> William Turner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458861"/>
          </a:xfrm>
        </p:spPr>
        <p:txBody>
          <a:bodyPr/>
          <a:lstStyle/>
          <a:p>
            <a:r>
              <a:rPr lang="en-US" dirty="0" smtClean="0"/>
              <a:t>Changes in style</a:t>
            </a:r>
          </a:p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Nonrepresentational art</a:t>
            </a:r>
          </a:p>
          <a:p>
            <a:pPr lvl="1"/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Does not represent anything specific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 descr="http://www.artble.com/imgs/1/8/7/98190/snow_storm_steam_boat_off_a_harbour_s_mou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55626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Snow Strom: Steam-Boat off a Harbor’s Mouth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1313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09398"/>
          </a:xfrm>
        </p:spPr>
        <p:txBody>
          <a:bodyPr/>
          <a:lstStyle/>
          <a:p>
            <a:r>
              <a:rPr lang="en-US" sz="4400" dirty="0" smtClean="0"/>
              <a:t>Thomas Cole &amp; George Caleb Bingham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1008225"/>
            <a:ext cx="8382000" cy="443198"/>
          </a:xfrm>
        </p:spPr>
        <p:txBody>
          <a:bodyPr/>
          <a:lstStyle/>
          <a:p>
            <a:r>
              <a:rPr lang="en-US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American artists!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146" name="Picture 2" descr="http://upload.wikimedia.org/wikipedia/commons/thumb/b/b1/Cole_Thomas_View_on_the_Catskill_Early_Autumn_1837.jpg/640px-Cole_Thomas_View_on_the_Catskill_Early_Autumn_18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66620"/>
            <a:ext cx="6534457" cy="4012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etmuseum.org/toah/images/h2/h2_33.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00300"/>
            <a:ext cx="6555793" cy="52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3977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7170" name="Picture 2" descr="http://austenonly.files.wordpress.com/2011/06/pavilion-ext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7143481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6400800"/>
            <a:ext cx="4358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Royal Pavilion 1815-1818,  Brighton, England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310210"/>
            <a:ext cx="3793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Return of many styles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7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400800"/>
            <a:ext cx="361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Eiffel Tower, Paris, France 1832-1923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310210"/>
            <a:ext cx="3793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Return of many styles</a:t>
            </a:r>
            <a:endParaRPr lang="en-US" sz="32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194" name="Picture 2" descr="http://www.planetware.com/photos-large/F/eiffel-to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2" y="1145103"/>
            <a:ext cx="7572375" cy="504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5876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y Segoe 4-3 template-template_April-17-2007">
  <a:themeElements>
    <a:clrScheme name="Gray Template Template">
      <a:dk1>
        <a:srgbClr val="000000"/>
      </a:dk1>
      <a:lt1>
        <a:srgbClr val="FFFFFF"/>
      </a:lt1>
      <a:dk2>
        <a:srgbClr val="5F5F5F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7DDDFF"/>
      </a:hlink>
      <a:folHlink>
        <a:srgbClr val="F0ED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B3C43C-0B3F-4B42-A972-1F196980CDA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Sample presentation slides (Gray brushed metal and curves design)</Template>
  <TotalTime>24</TotalTime>
  <Words>150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Wingdings</vt:lpstr>
      <vt:lpstr>Gray Segoe 4-3 template-template_April-17-2007</vt:lpstr>
      <vt:lpstr>White with Courier font for code slides</vt:lpstr>
      <vt:lpstr>Romanticism</vt:lpstr>
      <vt:lpstr>Francisco Goya</vt:lpstr>
      <vt:lpstr>Theodore Gericault</vt:lpstr>
      <vt:lpstr>Eugene Delacoix</vt:lpstr>
      <vt:lpstr>John Constable</vt:lpstr>
      <vt:lpstr>Joseph Mallord William Turner</vt:lpstr>
      <vt:lpstr>Thomas Cole &amp; George Caleb Bingham</vt:lpstr>
      <vt:lpstr>Architecture</vt:lpstr>
      <vt:lpstr>Architecture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Romanticism</dc:title>
  <dc:creator>Thomas Stone</dc:creator>
  <cp:keywords/>
  <cp:lastModifiedBy>Thomas Stone</cp:lastModifiedBy>
  <cp:revision>3</cp:revision>
  <dcterms:created xsi:type="dcterms:W3CDTF">2015-03-12T02:35:03Z</dcterms:created>
  <dcterms:modified xsi:type="dcterms:W3CDTF">2015-03-12T02:59:32Z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TC102867239990</vt:lpwstr>
  </property>
</Properties>
</file>