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4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9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8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6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60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6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0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9F2D-FA86-4F08-8FDE-6FC861B4D4CF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9BDC-8E70-421E-92FF-9DDD20E2CB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#TBT </a:t>
            </a:r>
            <a:br>
              <a:rPr lang="en-US" dirty="0" smtClean="0"/>
            </a:br>
            <a:r>
              <a:rPr lang="en-US" dirty="0" smtClean="0"/>
              <a:t>NATIVE AMERICAN 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Deep connection with spirituality and nature</a:t>
            </a:r>
          </a:p>
          <a:p>
            <a:r>
              <a:rPr lang="en-US" dirty="0" smtClean="0"/>
              <a:t>Traced back to cave painting, stonework and earthenware</a:t>
            </a:r>
          </a:p>
          <a:p>
            <a:r>
              <a:rPr lang="en-US" dirty="0" smtClean="0"/>
              <a:t>Each piece relates to the indigenous people</a:t>
            </a:r>
          </a:p>
          <a:p>
            <a:r>
              <a:rPr lang="en-US" dirty="0" smtClean="0"/>
              <a:t>Important Symbols: Sun, Moon, bear, eagles, people, and more</a:t>
            </a:r>
          </a:p>
          <a:p>
            <a:r>
              <a:rPr lang="en-US" dirty="0" smtClean="0"/>
              <a:t>Everything is well made</a:t>
            </a:r>
          </a:p>
          <a:p>
            <a:endParaRPr lang="en-US" dirty="0"/>
          </a:p>
        </p:txBody>
      </p:sp>
      <p:pic>
        <p:nvPicPr>
          <p:cNvPr id="1026" name="Picture 2" descr="http://media-cache-ec0.pinimg.com/236x/47/cb/21/47cb2132b665e5686c491732541801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352800"/>
            <a:ext cx="2781300" cy="340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701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Totem Poles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stories</a:t>
            </a:r>
          </a:p>
          <a:p>
            <a:r>
              <a:rPr lang="en-US" dirty="0" smtClean="0"/>
              <a:t>Spiritual stories</a:t>
            </a:r>
            <a:endParaRPr lang="en-US" dirty="0"/>
          </a:p>
        </p:txBody>
      </p:sp>
      <p:pic>
        <p:nvPicPr>
          <p:cNvPr id="2050" name="Picture 2" descr="http://media-cache-ec0.pinimg.com/236x/79/e6/86/79e6863a8ea114f9e1ba36ee61ac80b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447800"/>
            <a:ext cx="3467100" cy="5185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1.hubimg.com/u/4894986_f5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352800"/>
            <a:ext cx="436438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20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Jewelry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to…</a:t>
            </a:r>
          </a:p>
          <a:p>
            <a:pPr lvl="1"/>
            <a:r>
              <a:rPr lang="en-US" dirty="0" smtClean="0"/>
              <a:t>Adorn</a:t>
            </a:r>
          </a:p>
          <a:p>
            <a:pPr lvl="1"/>
            <a:r>
              <a:rPr lang="en-US" dirty="0" smtClean="0"/>
              <a:t>Protect</a:t>
            </a:r>
          </a:p>
          <a:p>
            <a:pPr lvl="1"/>
            <a:r>
              <a:rPr lang="en-US" dirty="0" smtClean="0"/>
              <a:t>Honor</a:t>
            </a:r>
          </a:p>
          <a:p>
            <a:pPr lvl="1"/>
            <a:endParaRPr lang="en-US" dirty="0"/>
          </a:p>
        </p:txBody>
      </p:sp>
      <p:pic>
        <p:nvPicPr>
          <p:cNvPr id="3074" name="Picture 2" descr="http://www.medicinemangallery.com/images/ZuniSquashBlossomNeckal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944" y="1294704"/>
            <a:ext cx="27813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mohawk-trading-post.com/files/image/Turq%20Coral%20Effie%20Bracel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3309938" cy="296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RD21kvgYWtM06E6hWZQQzmiKF9z3SLENjokKla55xPaCyNxbh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429000"/>
            <a:ext cx="2127345" cy="319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48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Hopi - </a:t>
            </a:r>
            <a:r>
              <a:rPr lang="en-US" dirty="0" err="1" smtClean="0"/>
              <a:t>Kachina</a:t>
            </a:r>
            <a:r>
              <a:rPr lang="en-US" dirty="0" smtClean="0"/>
              <a:t> Dolls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horsekeeping.com/ceremonial-home/kachinas/KD42-60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506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71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Navajo – Sand Painting</a:t>
            </a:r>
            <a:br>
              <a:rPr lang="en-US" dirty="0" smtClean="0"/>
            </a:br>
            <a:r>
              <a:rPr lang="en-US" dirty="0" smtClean="0"/>
              <a:t>for healing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skeptiseum.org/images/exh/sand-pain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94" y="1600200"/>
            <a:ext cx="3943349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nowwowl.com/images/sandpaintings/az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594" y="1600200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75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Hogans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pixdaus.com/files/items/pics/1/63/271163_6dce165dc5091fb11a9df43098064509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858000" cy="512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52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65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#TBT  NATIVE AMERICAN ART</vt:lpstr>
      <vt:lpstr>PowerPoint Presentation</vt:lpstr>
      <vt:lpstr>Totem Poles</vt:lpstr>
      <vt:lpstr>Jewelry</vt:lpstr>
      <vt:lpstr>Hopi - Kachina Dolls</vt:lpstr>
      <vt:lpstr>Navajo – Sand Painting for healing</vt:lpstr>
      <vt:lpstr>Hogans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#TBT  NATIVE AMERICAN ART</dc:title>
  <dc:creator>tom</dc:creator>
  <cp:lastModifiedBy>tom</cp:lastModifiedBy>
  <cp:revision>2</cp:revision>
  <dcterms:created xsi:type="dcterms:W3CDTF">2014-10-16T12:06:31Z</dcterms:created>
  <dcterms:modified xsi:type="dcterms:W3CDTF">2014-10-16T12:21:32Z</dcterms:modified>
</cp:coreProperties>
</file>