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70" d="100"/>
          <a:sy n="70" d="100"/>
        </p:scale>
        <p:origin x="48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2/11/2015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Mannerism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1525-1600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5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Mannerism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Connects the Renaissance to Baroque Period</a:t>
            </a:r>
          </a:p>
          <a:p>
            <a:r>
              <a:rPr lang="en-US" dirty="0" smtClean="0"/>
              <a:t>Crisp frozen shapes</a:t>
            </a:r>
          </a:p>
          <a:p>
            <a:r>
              <a:rPr lang="en-US" dirty="0" smtClean="0"/>
              <a:t>Elongated Bodies</a:t>
            </a:r>
          </a:p>
          <a:p>
            <a:r>
              <a:rPr lang="en-US" dirty="0" smtClean="0"/>
              <a:t>Distorted forms</a:t>
            </a:r>
          </a:p>
          <a:p>
            <a:r>
              <a:rPr lang="en-US" dirty="0" smtClean="0"/>
              <a:t>Strong ties to High Renaissance</a:t>
            </a:r>
          </a:p>
          <a:p>
            <a:r>
              <a:rPr lang="en-US" dirty="0" smtClean="0"/>
              <a:t>Not a single style, a mixture of styles</a:t>
            </a:r>
          </a:p>
          <a:p>
            <a:r>
              <a:rPr lang="en-US" dirty="0" smtClean="0"/>
              <a:t>Strong emotions</a:t>
            </a:r>
          </a:p>
          <a:p>
            <a:r>
              <a:rPr lang="en-US" dirty="0" smtClean="0"/>
              <a:t>Still quite a bit of religious figures</a:t>
            </a:r>
          </a:p>
        </p:txBody>
      </p:sp>
    </p:spTree>
    <p:extLst>
      <p:ext uri="{BB962C8B-B14F-4D97-AF65-F5344CB8AC3E}">
        <p14:creationId xmlns:p14="http://schemas.microsoft.com/office/powerpoint/2010/main" val="199709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Greco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Means “the Greek” but worked in Spain</a:t>
            </a:r>
          </a:p>
          <a:p>
            <a:r>
              <a:rPr lang="en-US" dirty="0" smtClean="0"/>
              <a:t>Mixed byzantine and Italian Mannerist</a:t>
            </a:r>
            <a:endParaRPr lang="en-US" dirty="0"/>
          </a:p>
        </p:txBody>
      </p:sp>
      <p:pic>
        <p:nvPicPr>
          <p:cNvPr id="1026" name="Picture 2" descr="http://upload.wikimedia.org/wikipedia/commons/e/eb/El_Greco_-_Portrait_of_a_Man_-_WGA10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3333868"/>
            <a:ext cx="2587625" cy="286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bcgallery.com/E/elgreco/elgreco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966" y="185894"/>
            <a:ext cx="4826428" cy="629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91255" y="6408583"/>
            <a:ext cx="286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Burial of count </a:t>
            </a:r>
            <a:r>
              <a:rPr lang="en-US" dirty="0" err="1" smtClean="0"/>
              <a:t>Orgaz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95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Rosso</a:t>
            </a:r>
            <a:r>
              <a:rPr lang="en-US" dirty="0" smtClean="0"/>
              <a:t> </a:t>
            </a:r>
            <a:r>
              <a:rPr lang="en-US" dirty="0" err="1" smtClean="0"/>
              <a:t>Fiorentino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Rejected Renaissance</a:t>
            </a:r>
          </a:p>
          <a:p>
            <a:r>
              <a:rPr lang="en-US" dirty="0" smtClean="0"/>
              <a:t>Crowds figures around edges</a:t>
            </a:r>
            <a:endParaRPr lang="en-US" dirty="0"/>
          </a:p>
        </p:txBody>
      </p:sp>
      <p:pic>
        <p:nvPicPr>
          <p:cNvPr id="2050" name="Picture 2" descr="http://christianring.50webs.com/files/descentc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117" y="580283"/>
            <a:ext cx="3685032" cy="62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57100" y="6486099"/>
            <a:ext cx="3845822" cy="371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The Decent from the Cross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8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Sofonisba</a:t>
            </a:r>
            <a:r>
              <a:rPr lang="en-US" dirty="0" smtClean="0"/>
              <a:t> </a:t>
            </a:r>
            <a:r>
              <a:rPr lang="en-US" dirty="0" err="1" smtClean="0"/>
              <a:t>Anguissola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 prodigy</a:t>
            </a:r>
          </a:p>
          <a:p>
            <a:r>
              <a:rPr lang="en-US" dirty="0" smtClean="0"/>
              <a:t>Introduced genre into portraiture</a:t>
            </a:r>
          </a:p>
          <a:p>
            <a:pPr lvl="1"/>
            <a:r>
              <a:rPr lang="en-US" dirty="0" smtClean="0"/>
              <a:t>Everyday activity</a:t>
            </a:r>
            <a:endParaRPr lang="en-US" dirty="0"/>
          </a:p>
        </p:txBody>
      </p:sp>
      <p:pic>
        <p:nvPicPr>
          <p:cNvPr id="3074" name="Picture 2" descr="http://www.wga.hu/art/a/anguisso/sofonisb/miner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36" y="484632"/>
            <a:ext cx="4594225" cy="551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b/b3/The_Chess_Game_-_Sofonisba_Anguiss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11" y="3243870"/>
            <a:ext cx="4207420" cy="33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1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Tintoretto &amp; Veronese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7338" y="5353923"/>
            <a:ext cx="3845822" cy="3719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Finding </a:t>
            </a:r>
            <a:r>
              <a:rPr lang="en-US" dirty="0"/>
              <a:t>of Moses</a:t>
            </a:r>
          </a:p>
        </p:txBody>
      </p:sp>
      <p:pic>
        <p:nvPicPr>
          <p:cNvPr id="4098" name="Picture 2" descr="http://www.ibiblio.org/wm/paint/auth/tintoretto/christ-galil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48" y="2121408"/>
            <a:ext cx="5269448" cy="360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jssgallery.org/Other_Artists/Veronese_Paolo/Finding_of_Mo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783" y="484632"/>
            <a:ext cx="3593465" cy="472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271518" y="5753256"/>
            <a:ext cx="3845822" cy="371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Christ at the Sea of Galilee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09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Giovanni Bologna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Sculptures viewed from all angles</a:t>
            </a:r>
          </a:p>
          <a:p>
            <a:pPr lvl="1"/>
            <a:r>
              <a:rPr lang="en-US" dirty="0" smtClean="0"/>
              <a:t>No front</a:t>
            </a:r>
            <a:endParaRPr lang="en-US" dirty="0"/>
          </a:p>
        </p:txBody>
      </p:sp>
      <p:pic>
        <p:nvPicPr>
          <p:cNvPr id="5122" name="Picture 2" descr="http://static.panoramio.com/photos/large/658795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15" y="118103"/>
            <a:ext cx="3702714" cy="661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1.staticflickr.com/1/11/13324302_5fbaa365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573" y="2868620"/>
            <a:ext cx="2683160" cy="357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517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591</TotalTime>
  <Words>104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Rockwell</vt:lpstr>
      <vt:lpstr>Rockwell Condensed</vt:lpstr>
      <vt:lpstr>Wingdings</vt:lpstr>
      <vt:lpstr>Wood Type</vt:lpstr>
      <vt:lpstr>Mannerism</vt:lpstr>
      <vt:lpstr>Mannerism</vt:lpstr>
      <vt:lpstr>El Greco</vt:lpstr>
      <vt:lpstr>Rosso Fiorentino</vt:lpstr>
      <vt:lpstr>Sofonisba Anguissola</vt:lpstr>
      <vt:lpstr>Tintoretto &amp; Veronese</vt:lpstr>
      <vt:lpstr>Giovanni Bologna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Mannerism</dc:title>
  <dc:creator>Thomas Stone</dc:creator>
  <cp:lastModifiedBy>Thomas Stone</cp:lastModifiedBy>
  <cp:revision>3</cp:revision>
  <dcterms:created xsi:type="dcterms:W3CDTF">2015-02-12T04:18:38Z</dcterms:created>
  <dcterms:modified xsi:type="dcterms:W3CDTF">2015-02-12T14:10:09Z</dcterms:modified>
</cp:coreProperties>
</file>