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5" r:id="rId10"/>
    <p:sldId id="26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6" d="100"/>
          <a:sy n="76" d="100"/>
        </p:scale>
        <p:origin x="2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6DFF08F-DC6B-4601-B491-B0F83F6DD2DA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166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901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DFF08F-DC6B-4601-B491-B0F83F6DD2DA}" type="datetimeFigureOut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626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DFF08F-DC6B-4601-B491-B0F83F6DD2DA}" type="datetimeFigureOut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3499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DFF08F-DC6B-4601-B491-B0F83F6DD2DA}" type="datetimeFigureOut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180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91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534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563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DFF08F-DC6B-4601-B491-B0F83F6DD2DA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494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D7DE-61AE-4BC6-A87E-9454F8FD646E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A0FC-AF95-454C-A4E6-937690C7EE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045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6DFF08F-DC6B-4601-B491-B0F83F6DD2DA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999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103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170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95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91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4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544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5431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39126"/>
            <a:ext cx="9448800" cy="2007606"/>
          </a:xfrm>
        </p:spPr>
        <p:txBody>
          <a:bodyPr/>
          <a:lstStyle/>
          <a:p>
            <a:r>
              <a:rPr lang="en-US" dirty="0" smtClean="0"/>
              <a:t>Abstract Expressionism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0136"/>
            <a:ext cx="9448800" cy="2829559"/>
          </a:xfrm>
        </p:spPr>
        <p:txBody>
          <a:bodyPr>
            <a:normAutofit/>
          </a:bodyPr>
          <a:lstStyle/>
          <a:p>
            <a:r>
              <a:rPr lang="en-US" dirty="0" smtClean="0"/>
              <a:t>1950’s</a:t>
            </a:r>
          </a:p>
          <a:p>
            <a:r>
              <a:rPr lang="en-US" dirty="0" smtClean="0"/>
              <a:t>Post WW II</a:t>
            </a:r>
          </a:p>
          <a:p>
            <a:r>
              <a:rPr lang="en-US" dirty="0" smtClean="0"/>
              <a:t>New York</a:t>
            </a:r>
          </a:p>
          <a:p>
            <a:r>
              <a:rPr lang="en-US" dirty="0" smtClean="0"/>
              <a:t>Emotions and Feelings</a:t>
            </a:r>
          </a:p>
        </p:txBody>
      </p:sp>
    </p:spTree>
    <p:extLst>
      <p:ext uri="{BB962C8B-B14F-4D97-AF65-F5344CB8AC3E}">
        <p14:creationId xmlns:p14="http://schemas.microsoft.com/office/powerpoint/2010/main" val="531283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Frank Stella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upload.wikimedia.org/wikipedia/en/6/6f/Frank_Stella's_'Harran_II',_19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12" y="1742567"/>
            <a:ext cx="9487154" cy="474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363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www.kelcidcrawford.com/wp-content/uploads/2011/04/stella_untit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65" y="764373"/>
            <a:ext cx="11327070" cy="566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964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Willem de </a:t>
            </a:r>
            <a:r>
              <a:rPr lang="en-US" dirty="0" err="1" smtClean="0"/>
              <a:t>Kooning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uploads7.wikiart.org/images/willem-de-kooning/excav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65629"/>
            <a:ext cx="5998464" cy="480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3.amazonaws.com/pace-production/images/artworks/3298/normal/21267_DEKOONING.jpg?13482394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736" y="1765629"/>
            <a:ext cx="3453661" cy="480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828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Jackson Pollock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ttp://upload.wikimedia.org/wikipedia/en/2/2d/Blue_Poles_(Jackson_Pollock_painting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53184"/>
            <a:ext cx="10820400" cy="459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391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jackson-pollock.org/images/paintings/converg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80" y="406506"/>
            <a:ext cx="10066600" cy="610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325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 Rothko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markrothko.org/images/paintings/orange-and-yel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58" y="605877"/>
            <a:ext cx="4621067" cy="597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en/5/5f/No_61_Mark_Rothk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25778"/>
            <a:ext cx="3489350" cy="436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11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828045"/>
            <a:ext cx="9448800" cy="1825096"/>
          </a:xfrm>
        </p:spPr>
        <p:txBody>
          <a:bodyPr/>
          <a:lstStyle/>
          <a:p>
            <a:r>
              <a:rPr lang="en-US" dirty="0" smtClean="0"/>
              <a:t>Color field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96768"/>
            <a:ext cx="9448800" cy="1221233"/>
          </a:xfrm>
        </p:spPr>
        <p:txBody>
          <a:bodyPr>
            <a:normAutofit/>
          </a:bodyPr>
          <a:lstStyle/>
          <a:p>
            <a:r>
              <a:rPr lang="en-US" dirty="0" smtClean="0"/>
              <a:t>Solid fields of color</a:t>
            </a:r>
          </a:p>
          <a:p>
            <a:r>
              <a:rPr lang="en-US" dirty="0" smtClean="0"/>
              <a:t>Large scale</a:t>
            </a:r>
          </a:p>
          <a:p>
            <a:r>
              <a:rPr lang="en-US" dirty="0" smtClean="0"/>
              <a:t>60s-70s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62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Josef Albers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hirshhorn.si.edu/wp-content/uploads/2012/03/02-albers_notex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16648"/>
            <a:ext cx="5943600" cy="590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modenodeblog.com/wp-content/themes/sight/images/2012/03/Josef-Albers-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7" y="2658809"/>
            <a:ext cx="460057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519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Barnett Newman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academics.smcvt.edu/gblasdel/art/Newman,%20VirHeroicusSublim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09" y="1946915"/>
            <a:ext cx="10117582" cy="451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378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http://www.redflagmagazine.org/wp-content/uploads/2012/10/Barnett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085" y="1922276"/>
            <a:ext cx="5545835" cy="361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uploads3.wikiart.org/images/barnett-newman/onement-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" y="1922276"/>
            <a:ext cx="5927818" cy="351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13073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675</TotalTime>
  <Words>33</Words>
  <Application>Microsoft Office PowerPoint</Application>
  <PresentationFormat>Widescreen</PresentationFormat>
  <Paragraphs>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Vapor Trail</vt:lpstr>
      <vt:lpstr>Abstract Expressionism</vt:lpstr>
      <vt:lpstr>Willem de Kooning</vt:lpstr>
      <vt:lpstr>Jackson Pollock</vt:lpstr>
      <vt:lpstr>PowerPoint Presentation</vt:lpstr>
      <vt:lpstr>Mark Rothko</vt:lpstr>
      <vt:lpstr>Color field</vt:lpstr>
      <vt:lpstr>Josef Albers</vt:lpstr>
      <vt:lpstr>Barnett Newman</vt:lpstr>
      <vt:lpstr>PowerPoint Presentation</vt:lpstr>
      <vt:lpstr>Frank Stella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Abstract Expressionism</dc:title>
  <dc:creator>Thomas Stone</dc:creator>
  <cp:lastModifiedBy>Thomas Stone</cp:lastModifiedBy>
  <cp:revision>3</cp:revision>
  <dcterms:created xsi:type="dcterms:W3CDTF">2015-05-14T00:14:32Z</dcterms:created>
  <dcterms:modified xsi:type="dcterms:W3CDTF">2015-05-14T11:30:32Z</dcterms:modified>
</cp:coreProperties>
</file>