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9F489-30BF-41CD-AA40-314D4AC8FB2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4A4C-E75E-473C-B309-DE6CFA1BE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Vases were used in burials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4A4C-E75E-473C-B309-DE6CFA1BE3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9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103" y="4295516"/>
            <a:ext cx="9144000" cy="1641490"/>
          </a:xfrm>
        </p:spPr>
        <p:txBody>
          <a:bodyPr>
            <a:normAutofit/>
          </a:bodyPr>
          <a:lstStyle/>
          <a:p>
            <a:r>
              <a:rPr lang="en-US" dirty="0" smtClean="0"/>
              <a:t>GREEK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#TBT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9902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6" descr="http://t771unit2.pbworks.com/f/1160614888/ped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27" y="1087243"/>
            <a:ext cx="8156828" cy="46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sikyon.com/athens/Classic/images/metop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5" y="943826"/>
            <a:ext cx="2653027" cy="233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upload.wikimedia.org/wikipedia/commons/thumb/6/65/AC_marbles.jpg/220px-AC_marb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4" y="3567344"/>
            <a:ext cx="2653028" cy="27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7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thumb/0/0a/Parthenon_in_the_rain.jpg/1280px-Parthenon_in_the_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8" y="365125"/>
            <a:ext cx="10955503" cy="61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7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752" y="213454"/>
            <a:ext cx="5732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Hellenistic Period(325-44 BC) 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391" y="101098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Much more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Dynamic sculptures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The “perfect” 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CONTRAPPOSTO</a:t>
            </a:r>
            <a:endParaRPr lang="en-US" sz="28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http://upload.wikimedia.org/wikipedia/commons/thumb/1/17/Laocoon_Pio-Clementino_Inv1059-1064-1067.jpg/640px-Laocoon_Pio-Clementino_Inv1059-1064-1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85" y="859785"/>
            <a:ext cx="60960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96959" y="427555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Laocoön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 and His Sons</a:t>
            </a:r>
            <a:endParaRPr lang="en-US" dirty="0"/>
          </a:p>
        </p:txBody>
      </p:sp>
      <p:pic>
        <p:nvPicPr>
          <p:cNvPr id="5124" name="Picture 4" descr="http://classes.maxwell.syr.edu/his301-001/athl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05" y="3250561"/>
            <a:ext cx="22669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webphoto.ro/poze/galata_suicide/hellenistic_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0" y="3250561"/>
            <a:ext cx="229440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8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5/5f/Nike_of_Samothrake_Louvre_Ma2369_n4.jpg/640px-Nike_of_Samothrake_Louvre_Ma2369_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75" y="376907"/>
            <a:ext cx="4172552" cy="63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2812" y="31658"/>
            <a:ext cx="3995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</a:rPr>
              <a:t>The Winged Victory of Samothrace</a:t>
            </a:r>
            <a:endParaRPr lang="en-US" dirty="0"/>
          </a:p>
        </p:txBody>
      </p:sp>
      <p:pic>
        <p:nvPicPr>
          <p:cNvPr id="6148" name="Picture 4" descr="http://upload.wikimedia.org/wikipedia/commons/thumb/3/3d/Aphrodite_of_Milos.jpg/640px-Aphrodite_of_Mi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376907"/>
            <a:ext cx="4744872" cy="63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6161" y="31658"/>
            <a:ext cx="163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Venus de Milo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7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10371415" cy="4351338"/>
          </a:xfrm>
        </p:spPr>
        <p:txBody>
          <a:bodyPr/>
          <a:lstStyle/>
          <a:p>
            <a:r>
              <a:rPr lang="en-US" dirty="0" smtClean="0"/>
              <a:t>Why were prehistoric sculptures small?</a:t>
            </a:r>
          </a:p>
          <a:p>
            <a:r>
              <a:rPr lang="en-US" dirty="0" smtClean="0"/>
              <a:t>The Post and Lintel system was first demonstrated in…..?</a:t>
            </a:r>
          </a:p>
          <a:p>
            <a:r>
              <a:rPr lang="en-US" dirty="0" smtClean="0"/>
              <a:t>The Egyptian form of picture writing is called …..?</a:t>
            </a:r>
          </a:p>
          <a:p>
            <a:r>
              <a:rPr lang="en-US" dirty="0" smtClean="0"/>
              <a:t>Explain Hierarchy of scale</a:t>
            </a:r>
          </a:p>
          <a:p>
            <a:r>
              <a:rPr lang="en-US" dirty="0" smtClean="0"/>
              <a:t>In Egyptian art, what are the rows in the paintings called?</a:t>
            </a:r>
          </a:p>
          <a:p>
            <a:r>
              <a:rPr lang="en-US" dirty="0" smtClean="0"/>
              <a:t>What is the difference in sculpture in the round and relief sculpture?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7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9859" y="1455314"/>
            <a:ext cx="9221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Geometric Period (900-700 BC)</a:t>
            </a:r>
          </a:p>
          <a:p>
            <a:r>
              <a:rPr lang="en-US" sz="5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Archaic Period (600-480 BC)</a:t>
            </a:r>
          </a:p>
          <a:p>
            <a:r>
              <a:rPr lang="en-US" sz="5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Classical </a:t>
            </a:r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Period(480-325 </a:t>
            </a:r>
            <a:r>
              <a:rPr lang="en-US" sz="5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BC)</a:t>
            </a:r>
          </a:p>
          <a:p>
            <a:r>
              <a:rPr lang="en-US" sz="5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Hellenistic </a:t>
            </a:r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Period(325-44 </a:t>
            </a:r>
            <a:r>
              <a:rPr lang="en-US" sz="5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BC) </a:t>
            </a:r>
            <a:endParaRPr lang="en-US" sz="54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6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ntherfile.uwm.edu/prec/www/course/mythology/0100/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4" y="296213"/>
            <a:ext cx="3731103" cy="64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antherfile.uwm.edu/prec/www/course/mythology/0100/10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8" y="942544"/>
            <a:ext cx="4414616" cy="56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6821" y="296213"/>
            <a:ext cx="6089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Geometric Period (900-700 BC)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6821" y="1397838"/>
            <a:ext cx="2472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Very large pottery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Geometric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Representation of animals and people came later in the time period and were still fairly 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were they used for?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15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antherfile.uwm.edu/prec/www/course/mythology/0100/1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4" y="1438342"/>
            <a:ext cx="11299561" cy="41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7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686" y="88815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Vase-painting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sculpture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Show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a real flourishing of realism and narrative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iconography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Not much bronze remaining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BLACK FIGURE</a:t>
            </a:r>
            <a:endParaRPr lang="en-US" sz="28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328" y="241826"/>
            <a:ext cx="5412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Archaic Period (600-480 BC)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s://pantherfile.uwm.edu/prec/www/course/mythology/0100/1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3134926"/>
            <a:ext cx="3650436" cy="34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antherfile.uwm.edu/prec/www/course/mythology/0100/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6" y="965984"/>
            <a:ext cx="5028430" cy="51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8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0509" y="2548298"/>
            <a:ext cx="17379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>
                <a:latin typeface="Times New Roman" panose="02020603050405020304" pitchFamily="18" charset="0"/>
              </a:rPr>
              <a:t>Kouros</a:t>
            </a:r>
            <a:endParaRPr lang="en-US" sz="4000" b="1" i="1" dirty="0">
              <a:latin typeface="Times New Roman" panose="02020603050405020304" pitchFamily="18" charset="0"/>
            </a:endParaRPr>
          </a:p>
          <a:p>
            <a:r>
              <a:rPr lang="en-US" sz="4000" b="1" i="1" dirty="0" smtClean="0">
                <a:latin typeface="Times New Roman" panose="02020603050405020304" pitchFamily="18" charset="0"/>
              </a:rPr>
              <a:t>&amp; Kore</a:t>
            </a:r>
            <a:endParaRPr lang="en-US" sz="4000" dirty="0"/>
          </a:p>
        </p:txBody>
      </p:sp>
      <p:pic>
        <p:nvPicPr>
          <p:cNvPr id="9218" name="Picture 2" descr="http://wsugsw2500001.pbworks.com/f/1376689743/New%20York%20Kouros%20Atti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 bwMode="auto">
          <a:xfrm>
            <a:off x="1132764" y="351927"/>
            <a:ext cx="3698543" cy="60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reek-thesaurus.gr/images/a1/peplos_k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77" y="397667"/>
            <a:ext cx="3888716" cy="601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5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623" y="241826"/>
            <a:ext cx="5487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Classical Period(480-325 BC)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metmuseum.org/toah/images/h2/h2_06.1021.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7" y="446543"/>
            <a:ext cx="5005649" cy="59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86" y="88815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Some vase paintings 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Artists have distinct styles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Very little bronze sculptures remain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Draping fabric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RED FIGURE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The Parthenon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CONTRAPPOSTO</a:t>
            </a:r>
          </a:p>
        </p:txBody>
      </p:sp>
      <p:pic>
        <p:nvPicPr>
          <p:cNvPr id="4100" name="Picture 4" descr="https://pantherfile.uwm.edu/prec/www/course/mythology/0100/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37" y="3521122"/>
            <a:ext cx="2796649" cy="31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antherfile.uwm.edu/prec/www/course/mythology/0100/1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2" y="4115456"/>
            <a:ext cx="3248905" cy="24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3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5" y="168275"/>
            <a:ext cx="10515600" cy="1325563"/>
          </a:xfrm>
        </p:spPr>
        <p:txBody>
          <a:bodyPr/>
          <a:lstStyle/>
          <a:p>
            <a:r>
              <a:rPr lang="en-US" dirty="0" smtClean="0"/>
              <a:t>The Parthenon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301" y="1293170"/>
            <a:ext cx="4817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Temple </a:t>
            </a:r>
            <a:r>
              <a:rPr lang="en-US" sz="3200" dirty="0"/>
              <a:t>on the Athenian </a:t>
            </a:r>
            <a:r>
              <a:rPr lang="en-US" sz="3200" dirty="0" smtClean="0"/>
              <a:t>Acropolis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Post and Lintel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Pediment with sculpture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Frieze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Pediment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Used to be colored</a:t>
            </a:r>
          </a:p>
          <a:p>
            <a:endParaRPr lang="en-US" dirty="0"/>
          </a:p>
        </p:txBody>
      </p:sp>
      <p:sp>
        <p:nvSpPr>
          <p:cNvPr id="5" name="AutoShape 2" descr="http://upload.wikimedia.org/wikipedia/commons/thumb/0/0a/Parthenon_in_the_rain.jpg/1280px-Parthenon_in_the_rai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www.greek-islands.us/athens/parthenon/parth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5" y="4767061"/>
            <a:ext cx="3862316" cy="194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ngelfire.com/hi5/interactive_learning/yr7greecefiles/Gree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74" y="1253861"/>
            <a:ext cx="6446822" cy="463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0478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1297</TotalTime>
  <Words>216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Depth</vt:lpstr>
      <vt:lpstr>GREEK ART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Parthenon</vt:lpstr>
      <vt:lpstr>PowerPoint Presentation</vt:lpstr>
      <vt:lpstr>PowerPoint Presentation</vt:lpstr>
      <vt:lpstr>PowerPoint Presentation</vt:lpstr>
      <vt:lpstr>PowerPoint Presentation</vt:lpstr>
    </vt:vector>
  </TitlesOfParts>
  <Company>GCMS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ART</dc:title>
  <dc:creator>Thomas Stone</dc:creator>
  <cp:lastModifiedBy>Thomas Stone</cp:lastModifiedBy>
  <cp:revision>7</cp:revision>
  <dcterms:created xsi:type="dcterms:W3CDTF">2014-09-17T15:42:59Z</dcterms:created>
  <dcterms:modified xsi:type="dcterms:W3CDTF">2014-09-18T13:20:08Z</dcterms:modified>
</cp:coreProperties>
</file>