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10/29/2014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10/29/2014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10/29/2014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10/29/2014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10/29/2014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10/29/2014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10/29/2014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10/29/2014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10/29/2014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10/29/2014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10/29/2014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10/29/2014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Early Christian and byzantine art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61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ICONOCLASTS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Wanted to destroy religious symbols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accent1"/>
                </a:solidFill>
              </a:rPr>
              <a:t>Icons</a:t>
            </a:r>
            <a:r>
              <a:rPr lang="en-US" dirty="0" smtClean="0"/>
              <a:t>- religious images</a:t>
            </a:r>
          </a:p>
          <a:p>
            <a:endParaRPr lang="en-US" dirty="0"/>
          </a:p>
          <a:p>
            <a:r>
              <a:rPr lang="en-US" dirty="0" smtClean="0"/>
              <a:t>Byzantine Paintings</a:t>
            </a:r>
          </a:p>
          <a:p>
            <a:endParaRPr lang="en-US" dirty="0"/>
          </a:p>
          <a:p>
            <a:r>
              <a:rPr lang="en-US" dirty="0" smtClean="0"/>
              <a:t>Triptychs</a:t>
            </a:r>
            <a:endParaRPr lang="en-US" dirty="0"/>
          </a:p>
        </p:txBody>
      </p:sp>
      <p:pic>
        <p:nvPicPr>
          <p:cNvPr id="7170" name="Picture 2" descr="http://www.artfortune.com/images/pages/byzantin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664" y="585216"/>
            <a:ext cx="4572000" cy="597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69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birth of Christ, artists were more concerned with symbolic representation</a:t>
            </a:r>
          </a:p>
          <a:p>
            <a:r>
              <a:rPr lang="en-US" dirty="0" smtClean="0"/>
              <a:t>Christianity became the official religion of the Roman Empire in 313 AD</a:t>
            </a:r>
          </a:p>
          <a:p>
            <a:r>
              <a:rPr lang="en-US" dirty="0" smtClean="0"/>
              <a:t>Roman Empire split into two parts in 337 AD (death of Constantine)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86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Archangel Michael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9" y="2286000"/>
            <a:ext cx="4376928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4000" dirty="0" smtClean="0"/>
              <a:t>Relief sculptures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 smtClean="0"/>
              <a:t>Symbolism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 smtClean="0"/>
              <a:t>Influence from classical style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accent6"/>
                </a:solidFill>
              </a:rPr>
              <a:t>diptych</a:t>
            </a:r>
            <a:endParaRPr lang="en-US" sz="4000" dirty="0">
              <a:solidFill>
                <a:schemeClr val="accent6"/>
              </a:solidFill>
            </a:endParaRPr>
          </a:p>
        </p:txBody>
      </p:sp>
      <p:pic>
        <p:nvPicPr>
          <p:cNvPr id="1026" name="Picture 2" descr="http://www.youngwizards.com/ErrantryWiki/images/thumb/5/5b/MichaelWithSpear.jpg/180px-MichaelWithSpe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084" y="133159"/>
            <a:ext cx="2991612" cy="659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3.gstatic.com/images?q=tbn:ANd9GcSTHtRlcnVAlRc-NtzAK5Kvg5y3uOn1oCuJ2ldXqLyhSmbfJri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696" y="1335024"/>
            <a:ext cx="2904617" cy="4634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06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catacombs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4400" dirty="0" smtClean="0"/>
              <a:t>Hidden worship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400" dirty="0" smtClean="0"/>
              <a:t>Burial Chambers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400" dirty="0" smtClean="0"/>
              <a:t>“Houses”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400" dirty="0" smtClean="0"/>
              <a:t>Frescos</a:t>
            </a:r>
          </a:p>
        </p:txBody>
      </p:sp>
      <p:pic>
        <p:nvPicPr>
          <p:cNvPr id="2052" name="Picture 4" descr="http://media-cache-ec0.pinimg.com/736x/d9/87/eb/d987eb375bb8c60cda92caf9ce8cb24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738" y="118907"/>
            <a:ext cx="5781421" cy="625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254751" y="6309360"/>
            <a:ext cx="2568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The good shepherd fresco</a:t>
            </a:r>
          </a:p>
        </p:txBody>
      </p:sp>
      <p:sp>
        <p:nvSpPr>
          <p:cNvPr id="7" name="Rectangle 6"/>
          <p:cNvSpPr/>
          <p:nvPr/>
        </p:nvSpPr>
        <p:spPr>
          <a:xfrm rot="5400000">
            <a:off x="9117269" y="2340865"/>
            <a:ext cx="4625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Catacomb of Saints Peter and </a:t>
            </a:r>
            <a:r>
              <a:rPr lang="en-US" dirty="0" err="1" smtClean="0"/>
              <a:t>Marcellinus</a:t>
            </a:r>
            <a:r>
              <a:rPr lang="en-US" dirty="0" smtClean="0"/>
              <a:t>, Rome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86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pload.wikimedia.org/wikipedia/commons/thumb/b/b9/Old_St_Peters_Basilica_plan.png/350px-Old_St_Peters_Basilica_pla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624" y="853440"/>
            <a:ext cx="9837754" cy="57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Basilica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04544" y="6096000"/>
            <a:ext cx="2988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Brick building with </a:t>
            </a:r>
            <a:r>
              <a:rPr lang="en-US" dirty="0"/>
              <a:t>t</a:t>
            </a:r>
            <a:r>
              <a:rPr lang="en-US" dirty="0" smtClean="0"/>
              <a:t>imber roof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60012" y="2625959"/>
            <a:ext cx="83869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Atrium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84164" y="3536418"/>
            <a:ext cx="69538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Nave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86108" y="3549830"/>
            <a:ext cx="6864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APSE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50956" y="6006518"/>
            <a:ext cx="99822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Transept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72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16200000">
            <a:off x="758443" y="4460596"/>
            <a:ext cx="3218688" cy="1066800"/>
          </a:xfrm>
        </p:spPr>
        <p:txBody>
          <a:bodyPr/>
          <a:lstStyle/>
          <a:p>
            <a:r>
              <a:rPr lang="en-US" dirty="0"/>
              <a:t>St. </a:t>
            </a:r>
            <a:r>
              <a:rPr lang="en-US" dirty="0" err="1"/>
              <a:t>Apollinare</a:t>
            </a:r>
            <a:r>
              <a:rPr lang="en-US" dirty="0"/>
              <a:t> in </a:t>
            </a:r>
            <a:r>
              <a:rPr lang="en-US" dirty="0" err="1" smtClean="0"/>
              <a:t>Classe</a:t>
            </a:r>
            <a:endParaRPr lang="en-US" dirty="0" smtClean="0"/>
          </a:p>
          <a:p>
            <a:r>
              <a:rPr lang="en-US" dirty="0" smtClean="0"/>
              <a:t>533-549Ravena</a:t>
            </a:r>
            <a:endParaRPr lang="en-US" dirty="0"/>
          </a:p>
        </p:txBody>
      </p:sp>
      <p:pic>
        <p:nvPicPr>
          <p:cNvPr id="4098" name="Picture 2" descr="http://www.expoaus.org/upload/userfiles/images/Ravena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351" y="312737"/>
            <a:ext cx="8943975" cy="633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destination360.com/europe/italy/images/s/sant-apollinare-in-clas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913" y="356259"/>
            <a:ext cx="7808849" cy="6247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178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good shepherd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Very few sculptures survive to this day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Marble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Sculpture more ethereal</a:t>
            </a:r>
            <a:endParaRPr lang="en-US" sz="2800" dirty="0"/>
          </a:p>
        </p:txBody>
      </p:sp>
      <p:pic>
        <p:nvPicPr>
          <p:cNvPr id="5122" name="Picture 2" descr="http://faculty.etsu.edu/kortumr/11earlychristianity/htmdescriptionpages/11shepherd2des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320" y="585216"/>
            <a:ext cx="2356993" cy="583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86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Byzantine art - a shift to the east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Mosaics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Tesserae</a:t>
            </a:r>
          </a:p>
          <a:p>
            <a:r>
              <a:rPr lang="en-US" dirty="0" smtClean="0"/>
              <a:t>Extremely extravagant interiors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20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Hagia</a:t>
            </a:r>
            <a:r>
              <a:rPr lang="en-US" dirty="0" smtClean="0"/>
              <a:t> Sophia - </a:t>
            </a:r>
            <a:r>
              <a:rPr lang="en-US" dirty="0" err="1" smtClean="0"/>
              <a:t>istanbul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Basilica + rotunda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Dome</a:t>
            </a:r>
          </a:p>
          <a:p>
            <a:r>
              <a:rPr lang="en-US" dirty="0" err="1" smtClean="0">
                <a:solidFill>
                  <a:schemeClr val="accent1"/>
                </a:solidFill>
              </a:rPr>
              <a:t>Pendentives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accent1"/>
                </a:solidFill>
              </a:rPr>
              <a:t>P</a:t>
            </a:r>
            <a:r>
              <a:rPr lang="en-US" dirty="0" smtClean="0">
                <a:solidFill>
                  <a:schemeClr val="accent1"/>
                </a:solidFill>
              </a:rPr>
              <a:t>iers</a:t>
            </a:r>
          </a:p>
          <a:p>
            <a:r>
              <a:rPr lang="en-US" dirty="0" smtClean="0"/>
              <a:t>Only 6 years to build</a:t>
            </a:r>
          </a:p>
          <a:p>
            <a:endParaRPr lang="en-US" dirty="0"/>
          </a:p>
        </p:txBody>
      </p:sp>
      <p:pic>
        <p:nvPicPr>
          <p:cNvPr id="6150" name="Picture 6" descr="http://arounddeglobe.com/wp-content/uploads/2014/10/hagia-sophia-wovow.org-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342" y="1708784"/>
            <a:ext cx="6858000" cy="460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mannup.vn/wp-content/uploads/2013/09/5S3J7467_Hagia-Sophia_Istanbul_999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341" y="1708784"/>
            <a:ext cx="6900863" cy="460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classconnection.s3.amazonaws.com/763/flashcards/1141763/png/dome_of_hagia_sophia133374943564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803" y="2135822"/>
            <a:ext cx="5261938" cy="374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06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37</TotalTime>
  <Words>146</Words>
  <Application>Microsoft Office PowerPoint</Application>
  <PresentationFormat>Widescreen</PresentationFormat>
  <Paragraphs>46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Tw Cen MT</vt:lpstr>
      <vt:lpstr>Tw Cen MT Condensed</vt:lpstr>
      <vt:lpstr>Wingdings 3</vt:lpstr>
      <vt:lpstr>Integral</vt:lpstr>
      <vt:lpstr>Early Christian and byzantine art</vt:lpstr>
      <vt:lpstr>PowerPoint Presentation</vt:lpstr>
      <vt:lpstr>Archangel Michael</vt:lpstr>
      <vt:lpstr>catacombs</vt:lpstr>
      <vt:lpstr>The Basilica</vt:lpstr>
      <vt:lpstr>PowerPoint Presentation</vt:lpstr>
      <vt:lpstr>The good shepherd</vt:lpstr>
      <vt:lpstr>Byzantine art - a shift to the east</vt:lpstr>
      <vt:lpstr>Hagia Sophia - istanbul</vt:lpstr>
      <vt:lpstr>ICONOCLASTS!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Christian and byzantine art</dc:title>
  <dc:creator>Thomas Stone</dc:creator>
  <cp:lastModifiedBy>Thomas Stone</cp:lastModifiedBy>
  <cp:revision>5</cp:revision>
  <dcterms:created xsi:type="dcterms:W3CDTF">2014-10-29T15:43:31Z</dcterms:created>
  <dcterms:modified xsi:type="dcterms:W3CDTF">2014-10-29T16:20:40Z</dcterms:modified>
</cp:coreProperties>
</file>